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5"/>
  </p:notesMasterIdLst>
  <p:sldIdLst>
    <p:sldId id="256" r:id="rId3"/>
    <p:sldId id="257" r:id="rId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64255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1800" b="1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61" name="Shape 61"/>
          <p:cNvSpPr/>
          <p:nvPr/>
        </p:nvSpPr>
        <p:spPr>
          <a:xfrm rot="10800000">
            <a:off x="7938258" y="0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/>
          <p:nvPr/>
        </p:nvSpPr>
        <p:spPr>
          <a:xfrm rot="5400000">
            <a:off x="1807794" y="-1807795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724400" y="0"/>
            <a:ext cx="3012140" cy="5140547"/>
          </a:xfrm>
          <a:custGeom>
            <a:avLst/>
            <a:gdLst/>
            <a:ahLst/>
            <a:cxnLst/>
            <a:rect l="0" t="0" r="0" b="0"/>
            <a:pathLst>
              <a:path w="3012141" h="6854064" extrusionOk="0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36" name="Shape 36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37" name="Shape 37"/>
            <p:cNvSpPr/>
            <p:nvPr/>
          </p:nvSpPr>
          <p:spPr>
            <a:xfrm>
              <a:off x="1447" y="0"/>
              <a:ext cx="1885" cy="4319"/>
            </a:xfrm>
            <a:custGeom>
              <a:avLst/>
              <a:gdLst/>
              <a:ahLst/>
              <a:cxnLst/>
              <a:rect l="0" t="0" r="0" b="0"/>
              <a:pathLst>
                <a:path w="1886" h="4320" extrusionOk="0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1559" y="0"/>
              <a:ext cx="1978" cy="4319"/>
            </a:xfrm>
            <a:custGeom>
              <a:avLst/>
              <a:gdLst/>
              <a:ahLst/>
              <a:cxnLst/>
              <a:rect l="0" t="0" r="0" b="0"/>
              <a:pathLst>
                <a:path w="1979" h="4320" extrusionOk="0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2090" y="0"/>
              <a:ext cx="1805" cy="4319"/>
            </a:xfrm>
            <a:custGeom>
              <a:avLst/>
              <a:gdLst/>
              <a:ahLst/>
              <a:cxnLst/>
              <a:rect l="0" t="0" r="0" b="0"/>
              <a:pathLst>
                <a:path w="1806" h="4320" extrusionOk="0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2463" y="0"/>
              <a:ext cx="1847" cy="4319"/>
            </a:xfrm>
            <a:custGeom>
              <a:avLst/>
              <a:gdLst/>
              <a:ahLst/>
              <a:cxnLst/>
              <a:rect l="0" t="0" r="0" b="0"/>
              <a:pathLst>
                <a:path w="1848" h="4320" extrusionOk="0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SzPct val="100000"/>
              <a:defRPr sz="4800"/>
            </a:lvl1pPr>
            <a:lvl2pPr rtl="0">
              <a:spcBef>
                <a:spcPts val="0"/>
              </a:spcBef>
              <a:buSzPct val="100000"/>
              <a:defRPr sz="4800"/>
            </a:lvl2pPr>
            <a:lvl3pPr rtl="0">
              <a:spcBef>
                <a:spcPts val="0"/>
              </a:spcBef>
              <a:buSzPct val="100000"/>
              <a:defRPr sz="4800"/>
            </a:lvl3pPr>
            <a:lvl4pPr rtl="0">
              <a:spcBef>
                <a:spcPts val="0"/>
              </a:spcBef>
              <a:buSzPct val="100000"/>
              <a:defRPr sz="4800"/>
            </a:lvl4pPr>
            <a:lvl5pPr rtl="0">
              <a:spcBef>
                <a:spcPts val="0"/>
              </a:spcBef>
              <a:buSzPct val="100000"/>
              <a:defRPr sz="4800"/>
            </a:lvl5pPr>
            <a:lvl6pPr rtl="0">
              <a:spcBef>
                <a:spcPts val="0"/>
              </a:spcBef>
              <a:buSzPct val="100000"/>
              <a:defRPr sz="4800"/>
            </a:lvl6pPr>
            <a:lvl7pPr rtl="0">
              <a:spcBef>
                <a:spcPts val="0"/>
              </a:spcBef>
              <a:buSzPct val="100000"/>
              <a:defRPr sz="4800"/>
            </a:lvl7pPr>
            <a:lvl8pPr rtl="0">
              <a:spcBef>
                <a:spcPts val="0"/>
              </a:spcBef>
              <a:buSzPct val="100000"/>
              <a:defRPr sz="4800"/>
            </a:lvl8pPr>
            <a:lvl9pPr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None/>
              <a:defRPr/>
            </a:lvl1pPr>
            <a:lvl2pPr rtl="0">
              <a:spcBef>
                <a:spcPts val="0"/>
              </a:spcBef>
              <a:buSzPct val="100000"/>
              <a:buNone/>
              <a:defRPr sz="3000"/>
            </a:lvl2pPr>
            <a:lvl3pPr rtl="0">
              <a:spcBef>
                <a:spcPts val="0"/>
              </a:spcBef>
              <a:buSzPct val="100000"/>
              <a:buNone/>
              <a:defRPr sz="3000"/>
            </a:lvl3pPr>
            <a:lvl4pPr rtl="0">
              <a:spcBef>
                <a:spcPts val="0"/>
              </a:spcBef>
              <a:buSzPct val="100000"/>
              <a:buNone/>
              <a:defRPr sz="3000"/>
            </a:lvl4pPr>
            <a:lvl5pPr rtl="0">
              <a:spcBef>
                <a:spcPts val="0"/>
              </a:spcBef>
              <a:buSzPct val="100000"/>
              <a:buNone/>
              <a:defRPr sz="3000"/>
            </a:lvl5pPr>
            <a:lvl6pPr rtl="0">
              <a:spcBef>
                <a:spcPts val="0"/>
              </a:spcBef>
              <a:buSzPct val="100000"/>
              <a:buNone/>
              <a:defRPr sz="3000"/>
            </a:lvl6pPr>
            <a:lvl7pPr rtl="0">
              <a:spcBef>
                <a:spcPts val="0"/>
              </a:spcBef>
              <a:buSzPct val="100000"/>
              <a:buNone/>
              <a:defRPr sz="3000"/>
            </a:lvl7pPr>
            <a:lvl8pPr rtl="0">
              <a:spcBef>
                <a:spcPts val="0"/>
              </a:spcBef>
              <a:buSzPct val="100000"/>
              <a:buNone/>
              <a:defRPr sz="3000"/>
            </a:lvl8pPr>
            <a:lvl9pPr rtl="0"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 rtl="0"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0" y="1753577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 rtl="0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Research questions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520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/>
              <a:t>Why do computer science students spend so much time on projects that are never used?</a:t>
            </a: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1"/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/>
              <a:t>Why are new computer science grads so helpless when confronted with real projects?</a:t>
            </a: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1"/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/>
              <a:t>What can we do to bridge this gap?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Programming with a Purpose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228600" y="1200150"/>
            <a:ext cx="42668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/>
              <a:t>Idea: teach coding using real issues from open-source projects</a:t>
            </a: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1" dirty="0"/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 dirty="0"/>
              <a:t>Live editor interface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 dirty="0"/>
              <a:t>Scaffold to students’ skill level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 dirty="0"/>
              <a:t>Work on interesting and important pieces of code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499" y="1693418"/>
            <a:ext cx="4520883" cy="25220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87510" y="4388432"/>
            <a:ext cx="3999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Alex Hollenbeck, Phil House, Ben Rothman</a:t>
            </a:r>
          </a:p>
          <a:p>
            <a:r>
              <a:rPr lang="en-US" dirty="0" smtClean="0"/>
              <a:t>Advisor: Prof. </a:t>
            </a:r>
            <a:r>
              <a:rPr lang="en-US" dirty="0" err="1" smtClean="0"/>
              <a:t>Haoqi</a:t>
            </a:r>
            <a:r>
              <a:rPr lang="en-US" dirty="0" smtClean="0"/>
              <a:t> Zhang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86</Words>
  <Application>Microsoft Macintosh PowerPoint</Application>
  <PresentationFormat>On-screen Show (16:9)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simple-light</vt:lpstr>
      <vt:lpstr>western</vt:lpstr>
      <vt:lpstr>Research questions</vt:lpstr>
      <vt:lpstr>Programming with a Purpose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questions</dc:title>
  <cp:lastModifiedBy>Alex Hollenbeck</cp:lastModifiedBy>
  <cp:revision>2</cp:revision>
  <dcterms:modified xsi:type="dcterms:W3CDTF">2015-02-11T23:38:08Z</dcterms:modified>
</cp:coreProperties>
</file>