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74" r:id="rId4"/>
    <p:sldId id="273" r:id="rId5"/>
    <p:sldId id="266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-405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>
              <a:defRPr sz="1300"/>
            </a:lvl1pPr>
          </a:lstStyle>
          <a:p>
            <a:fld id="{B302366D-2BB1-1D44-A920-38772E07476C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>
              <a:defRPr sz="1300"/>
            </a:lvl1pPr>
          </a:lstStyle>
          <a:p>
            <a:fld id="{C8D69C83-0A30-2C4F-9AA5-F534E6C3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3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>
              <a:defRPr sz="1300"/>
            </a:lvl1pPr>
          </a:lstStyle>
          <a:p>
            <a:fld id="{B6EBFF33-8740-884E-9117-8CE82C098C33}" type="datetime1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9" rIns="96656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6" tIns="48329" rIns="96656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>
              <a:defRPr sz="1300"/>
            </a:lvl1pPr>
          </a:lstStyle>
          <a:p>
            <a:fld id="{B1B9E779-BDB2-2A4A-A72C-484C260D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2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779-BDB2-2A4A-A72C-484C260DCC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779-BDB2-2A4A-A72C-484C260DCC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3589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" y="0"/>
            <a:ext cx="9143999" cy="1550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-rule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3" b="36625"/>
          <a:stretch/>
        </p:blipFill>
        <p:spPr>
          <a:xfrm>
            <a:off x="2" y="6791324"/>
            <a:ext cx="9143997" cy="6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028" y="557048"/>
            <a:ext cx="7608972" cy="3112813"/>
          </a:xfrm>
        </p:spPr>
        <p:txBody>
          <a:bodyPr bIns="91440" anchor="b">
            <a:noAutofit/>
          </a:bodyPr>
          <a:lstStyle>
            <a:lvl1pPr>
              <a:lnSpc>
                <a:spcPct val="85000"/>
              </a:lnSpc>
              <a:defRPr sz="4800" b="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028" y="3913939"/>
            <a:ext cx="6999372" cy="150648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horiz_mcc-e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01" y="5760622"/>
            <a:ext cx="3380740" cy="40513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3027" y="5353911"/>
            <a:ext cx="3502640" cy="778933"/>
          </a:xfrm>
          <a:ln>
            <a:noFill/>
          </a:ln>
        </p:spPr>
        <p:txBody>
          <a:bodyPr lIns="0" rIns="0" anchor="b" anchorCtr="0">
            <a:norm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Name and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3933" y="203199"/>
            <a:ext cx="8856134" cy="59901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E19020A-DFAA-DA4F-86E2-9542E608C4CB}" type="datetime1">
              <a:rPr lang="en-US" smtClean="0"/>
              <a:t>9/18/2016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s with Optional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817" y="5414573"/>
            <a:ext cx="6752895" cy="353943"/>
          </a:xfrm>
          <a:noFill/>
        </p:spPr>
        <p:txBody>
          <a:bodyPr wrap="square" lIns="182880" tIns="45720" bIns="9144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85380" y="956905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643817" y="956905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B3DEDD-DC00-1E41-9FE9-B6C7ABD8CA25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0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3993" y="620184"/>
            <a:ext cx="2636343" cy="53298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8"/>
          </p:nvPr>
        </p:nvSpPr>
        <p:spPr>
          <a:xfrm>
            <a:off x="6045197" y="620183"/>
            <a:ext cx="2637216" cy="53298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9"/>
          </p:nvPr>
        </p:nvSpPr>
        <p:spPr>
          <a:xfrm>
            <a:off x="3251200" y="620184"/>
            <a:ext cx="2641600" cy="53298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8D0AED3-E44F-D54D-9A1B-6FADC1313669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0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23377"/>
            <a:ext cx="9144000" cy="434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2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"/>
            <a:ext cx="914399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9579" y="924909"/>
            <a:ext cx="6999372" cy="3743435"/>
          </a:xfrm>
        </p:spPr>
        <p:txBody>
          <a:bodyPr bIns="91440" anchor="ctr" anchorCtr="0">
            <a:noAutofit/>
          </a:bodyPr>
          <a:lstStyle>
            <a:lvl1pPr algn="ctr">
              <a:lnSpc>
                <a:spcPct val="85000"/>
              </a:lnSpc>
              <a:defRPr sz="4000" b="0" cap="none" spc="0">
                <a:solidFill>
                  <a:schemeClr val="tx1"/>
                </a:solidFill>
                <a:latin typeface="+mj-lt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horiz_mcc-eng_purpl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62" y="5698064"/>
            <a:ext cx="338074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2843"/>
            <a:ext cx="7958667" cy="5729291"/>
          </a:xfrm>
        </p:spPr>
        <p:txBody>
          <a:bodyPr anchor="ctr" anchorCtr="0"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4462-A607-2942-962F-FB5F21B85ED6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0932" y="1365955"/>
            <a:ext cx="6126480" cy="3510845"/>
          </a:xfrm>
          <a:solidFill>
            <a:schemeClr val="accent1"/>
          </a:solidFill>
        </p:spPr>
        <p:txBody>
          <a:bodyPr lIns="365760" tIns="137160" rIns="365760" bIns="182880" anchor="ctr" anchorCtr="0">
            <a:noAutofit/>
          </a:bodyPr>
          <a:lstStyle>
            <a:lvl1pPr algn="ctr">
              <a:lnSpc>
                <a:spcPct val="90000"/>
              </a:lnSpc>
              <a:defRPr sz="40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4462-A607-2942-962F-FB5F21B85ED6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0932" y="1365955"/>
            <a:ext cx="6126480" cy="3510845"/>
          </a:xfrm>
          <a:solidFill>
            <a:schemeClr val="accent3"/>
          </a:solidFill>
        </p:spPr>
        <p:txBody>
          <a:bodyPr lIns="365760" tIns="137160" rIns="365760" bIns="182880" anchor="ctr" anchorCtr="0">
            <a:noAutofit/>
          </a:bodyPr>
          <a:lstStyle>
            <a:lvl1pPr algn="ctr">
              <a:lnSpc>
                <a:spcPct val="90000"/>
              </a:lnSpc>
              <a:defRPr sz="40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4462-A607-2942-962F-FB5F21B85ED6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2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317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304799"/>
            <a:ext cx="8686800" cy="58521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1395" y="1478843"/>
            <a:ext cx="7088909" cy="3285068"/>
          </a:xfrm>
          <a:noFill/>
          <a:ln>
            <a:noFill/>
          </a:ln>
          <a:effectLst/>
        </p:spPr>
        <p:txBody>
          <a:bodyPr lIns="365760" tIns="137160" rIns="365760" bIns="182880" anchor="ctr" anchorCtr="0">
            <a:noAutofit/>
          </a:bodyPr>
          <a:lstStyle>
            <a:lvl1pPr algn="ctr">
              <a:lnSpc>
                <a:spcPct val="85000"/>
              </a:lnSpc>
              <a:defRPr sz="4000" cap="all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4462-A607-2942-962F-FB5F21B85ED6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3589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43999" cy="6197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32843"/>
            <a:ext cx="7992533" cy="5729291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633B1-AC55-C843-8E75-F0452B86F203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9143999" cy="1550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74963" r="11175" b="9886"/>
          <a:stretch/>
        </p:blipFill>
        <p:spPr>
          <a:xfrm>
            <a:off x="1" y="5789981"/>
            <a:ext cx="9143999" cy="4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867"/>
            <a:ext cx="8397766" cy="4459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4588-872E-2F4A-9026-9907C39E8A4A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3879FA1-F60C-C042-A1F3-A05C544CBD46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33693"/>
            <a:ext cx="8397766" cy="4696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393181"/>
            <a:ext cx="8703733" cy="893753"/>
          </a:xfrm>
          <a:custGeom>
            <a:avLst/>
            <a:gdLst>
              <a:gd name="connsiteX0" fmla="*/ 0 w 8703733"/>
              <a:gd name="connsiteY0" fmla="*/ 0 h 602584"/>
              <a:gd name="connsiteX1" fmla="*/ 8703733 w 8703733"/>
              <a:gd name="connsiteY1" fmla="*/ 0 h 602584"/>
              <a:gd name="connsiteX2" fmla="*/ 8703733 w 8703733"/>
              <a:gd name="connsiteY2" fmla="*/ 602584 h 602584"/>
              <a:gd name="connsiteX3" fmla="*/ 0 w 8703733"/>
              <a:gd name="connsiteY3" fmla="*/ 602584 h 602584"/>
              <a:gd name="connsiteX4" fmla="*/ 0 w 8703733"/>
              <a:gd name="connsiteY4" fmla="*/ 0 h 602584"/>
              <a:gd name="connsiteX0" fmla="*/ 0 w 8703733"/>
              <a:gd name="connsiteY0" fmla="*/ 0 h 602584"/>
              <a:gd name="connsiteX1" fmla="*/ 8252883 w 8703733"/>
              <a:gd name="connsiteY1" fmla="*/ 0 h 602584"/>
              <a:gd name="connsiteX2" fmla="*/ 8703733 w 8703733"/>
              <a:gd name="connsiteY2" fmla="*/ 602584 h 602584"/>
              <a:gd name="connsiteX3" fmla="*/ 0 w 8703733"/>
              <a:gd name="connsiteY3" fmla="*/ 602584 h 602584"/>
              <a:gd name="connsiteX4" fmla="*/ 0 w 8703733"/>
              <a:gd name="connsiteY4" fmla="*/ 0 h 60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3733" h="602584">
                <a:moveTo>
                  <a:pt x="0" y="0"/>
                </a:moveTo>
                <a:lnTo>
                  <a:pt x="8252883" y="0"/>
                </a:lnTo>
                <a:lnTo>
                  <a:pt x="8703733" y="602584"/>
                </a:lnTo>
                <a:lnTo>
                  <a:pt x="0" y="602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50"/>
            <a:ext cx="8397766" cy="803445"/>
          </a:xfrm>
        </p:spPr>
        <p:txBody>
          <a:bodyPr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6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512711"/>
            <a:ext cx="3992179" cy="4538133"/>
          </a:xfrm>
        </p:spPr>
        <p:txBody>
          <a:bodyPr/>
          <a:lstStyle>
            <a:lvl1pPr>
              <a:defRPr>
                <a:solidFill>
                  <a:srgbClr val="444444"/>
                </a:solidFill>
              </a:defRPr>
            </a:lvl1pPr>
            <a:lvl2pPr>
              <a:defRPr>
                <a:solidFill>
                  <a:srgbClr val="444444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94623" y="1512711"/>
            <a:ext cx="3992179" cy="4538133"/>
          </a:xfrm>
        </p:spPr>
        <p:txBody>
          <a:bodyPr/>
          <a:lstStyle>
            <a:lvl1pPr>
              <a:defRPr>
                <a:solidFill>
                  <a:srgbClr val="444444"/>
                </a:solidFill>
              </a:defRPr>
            </a:lvl1pPr>
            <a:lvl2pPr>
              <a:defRPr>
                <a:solidFill>
                  <a:srgbClr val="444444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444444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5D8549-8341-1D44-B20E-1832E3F66A28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 Footer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4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9144000" cy="4255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288"/>
            <a:ext cx="8397766" cy="1094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5448"/>
            <a:ext cx="8397766" cy="4291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923" y="6424360"/>
            <a:ext cx="49497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ctr">
              <a:defRPr sz="1100" b="0" i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8405091" y="6225082"/>
            <a:ext cx="593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4462-A607-2942-962F-FB5F21B85ED6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740407" y="6423303"/>
            <a:ext cx="32584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 Footer </a:t>
            </a:r>
            <a:endParaRPr lang="en-US" dirty="0"/>
          </a:p>
        </p:txBody>
      </p:sp>
      <p:pic>
        <p:nvPicPr>
          <p:cNvPr id="5" name="Picture 4" descr="horiz_eng_purple_RGB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6509137"/>
            <a:ext cx="1933575" cy="186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1" r:id="rId3"/>
    <p:sldLayoutId id="2147483672" r:id="rId4"/>
    <p:sldLayoutId id="2147483673" r:id="rId5"/>
    <p:sldLayoutId id="2147483670" r:id="rId6"/>
    <p:sldLayoutId id="2147483650" r:id="rId7"/>
    <p:sldLayoutId id="2147483667" r:id="rId8"/>
    <p:sldLayoutId id="2147483662" r:id="rId9"/>
    <p:sldLayoutId id="2147483657" r:id="rId10"/>
    <p:sldLayoutId id="2147483666" r:id="rId11"/>
    <p:sldLayoutId id="2147483665" r:id="rId12"/>
    <p:sldLayoutId id="2147483669" r:id="rId13"/>
    <p:sldLayoutId id="2147483661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cap="none" spc="-100" normalizeH="0" baseline="0"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charset="2"/>
        <a:buChar char="§"/>
        <a:defRPr sz="19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orthwestern.edu/san-francisco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Medill and M</a:t>
            </a:r>
            <a:r>
              <a:rPr lang="en-US" sz="3600" dirty="0" smtClean="0"/>
              <a:t>c</a:t>
            </a:r>
            <a:r>
              <a:rPr lang="en-US" dirty="0" smtClean="0"/>
              <a:t>Cormick </a:t>
            </a:r>
            <a:br>
              <a:rPr lang="en-US" dirty="0" smtClean="0"/>
            </a:br>
            <a:r>
              <a:rPr lang="en-US" dirty="0" smtClean="0"/>
              <a:t>San Francisco</a:t>
            </a:r>
            <a:br>
              <a:rPr lang="en-US" dirty="0" smtClean="0"/>
            </a:br>
            <a:r>
              <a:rPr lang="en-US" dirty="0" smtClean="0"/>
              <a:t>Space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44 Montgomery, 18</a:t>
            </a:r>
            <a:r>
              <a:rPr lang="en-US" baseline="30000" dirty="0"/>
              <a:t>th</a:t>
            </a:r>
            <a:r>
              <a:rPr lang="en-US" dirty="0"/>
              <a:t> Floor</a:t>
            </a:r>
          </a:p>
          <a:p>
            <a:r>
              <a:rPr lang="en-US" dirty="0"/>
              <a:t>Information as of </a:t>
            </a:r>
            <a:r>
              <a:rPr lang="en-US" dirty="0" smtClean="0"/>
              <a:t>September,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9776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9" t="3556" r="19017" b="4198"/>
          <a:stretch/>
        </p:blipFill>
        <p:spPr>
          <a:xfrm>
            <a:off x="1522571" y="84094"/>
            <a:ext cx="6524149" cy="6381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45" y="5769650"/>
            <a:ext cx="3852487" cy="467740"/>
          </a:xfrm>
        </p:spPr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Floor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McCormick Administration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49" y="3077053"/>
            <a:ext cx="3209822" cy="23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McCormick Administration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494786"/>
            <a:ext cx="8397766" cy="551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none" spc="-100" normalizeH="0" baseline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Interior Photos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12899" y="6281826"/>
            <a:ext cx="172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Shared Lounge Space 1807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6059" y="6246163"/>
            <a:ext cx="1798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Elevator Lobby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3563" y="3376630"/>
            <a:ext cx="1676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McCormick Room 1811</a:t>
            </a:r>
          </a:p>
        </p:txBody>
      </p:sp>
      <p:pic>
        <p:nvPicPr>
          <p:cNvPr id="16" name="Picture 15" descr="C:\Users\egr985.FM\Pictures\2016-07-22 7-22-16\7-22-16 2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85001"/>
            <a:ext cx="3755839" cy="256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egr985.FM\Pictures\2016-07-22 7-22-16\7-22-16 2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463" y="3685001"/>
            <a:ext cx="3455652" cy="25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558" y="1019653"/>
            <a:ext cx="4176877" cy="235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4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McCormick Administration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494786"/>
            <a:ext cx="8397766" cy="551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none" spc="-100" normalizeH="0" baseline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Exterior Photos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61" y="1508953"/>
            <a:ext cx="2402090" cy="4266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1508953"/>
            <a:ext cx="5658256" cy="42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McCormick Administration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494786"/>
            <a:ext cx="8397766" cy="551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none" spc="-100" normalizeH="0" baseline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Webpage Link:  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idx="4294967295"/>
          </p:nvPr>
        </p:nvSpPr>
        <p:spPr>
          <a:xfrm>
            <a:off x="3721464" y="592079"/>
            <a:ext cx="5277441" cy="3573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en-US" sz="2000" u="sng" dirty="0">
                <a:solidFill>
                  <a:srgbClr val="0070C0"/>
                </a:solidFill>
                <a:hlinkClick r:id="rId2"/>
              </a:rPr>
              <a:t>://</a:t>
            </a:r>
            <a:r>
              <a:rPr lang="en-US" sz="2000" u="sng" dirty="0" err="1">
                <a:solidFill>
                  <a:srgbClr val="0070C0"/>
                </a:solidFill>
                <a:hlinkClick r:id="rId2"/>
              </a:rPr>
              <a:t>www.northwestern.edu</a:t>
            </a:r>
            <a:r>
              <a:rPr lang="en-US" sz="2000" u="sng" dirty="0">
                <a:solidFill>
                  <a:srgbClr val="0070C0"/>
                </a:solidFill>
                <a:hlinkClick r:id="rId2"/>
              </a:rPr>
              <a:t>/san-</a:t>
            </a:r>
            <a:r>
              <a:rPr lang="en-US" sz="2000" u="sng" dirty="0" err="1">
                <a:solidFill>
                  <a:srgbClr val="0070C0"/>
                </a:solidFill>
                <a:hlinkClick r:id="rId2"/>
              </a:rPr>
              <a:t>francisco</a:t>
            </a:r>
            <a:r>
              <a:rPr lang="en-US" sz="2000" u="sng" dirty="0" smtClean="0">
                <a:solidFill>
                  <a:srgbClr val="0070C0"/>
                </a:solidFill>
                <a:hlinkClick r:id="rId2"/>
              </a:rPr>
              <a:t>/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74" y="1700430"/>
            <a:ext cx="4085822" cy="2782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595" y="1700430"/>
            <a:ext cx="4217371" cy="416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6">
      <a:dk1>
        <a:srgbClr val="342F2E"/>
      </a:dk1>
      <a:lt1>
        <a:sysClr val="window" lastClr="FFFFFF"/>
      </a:lt1>
      <a:dk2>
        <a:srgbClr val="4E2A84"/>
      </a:dk2>
      <a:lt2>
        <a:srgbClr val="D8D6D6"/>
      </a:lt2>
      <a:accent1>
        <a:srgbClr val="401F68"/>
      </a:accent1>
      <a:accent2>
        <a:srgbClr val="007FA4"/>
      </a:accent2>
      <a:accent3>
        <a:srgbClr val="0D2D6C"/>
      </a:accent3>
      <a:accent4>
        <a:srgbClr val="D9C826"/>
      </a:accent4>
      <a:accent5>
        <a:srgbClr val="CA7C1B"/>
      </a:accent5>
      <a:accent6>
        <a:srgbClr val="D85820"/>
      </a:accent6>
      <a:hlink>
        <a:srgbClr val="5091CD"/>
      </a:hlink>
      <a:folHlink>
        <a:srgbClr val="BBB8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orthwestern Engineering Light 4x3" id="{B0F77A55-941E-1046-8C01-E256BD300EDA}" vid="{E99E6BB4-1642-0940-A271-D2F59CD67B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</TotalTime>
  <Words>51</Words>
  <Application>Microsoft Office PowerPoint</Application>
  <PresentationFormat>On-screen Show (4:3)</PresentationFormat>
  <Paragraphs>21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Executive</vt:lpstr>
      <vt:lpstr>Medill and McCormick  San Francisco Space </vt:lpstr>
      <vt:lpstr>18th Floor Plan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Martel</dc:creator>
  <cp:lastModifiedBy>Alice Kelley</cp:lastModifiedBy>
  <cp:revision>135</cp:revision>
  <cp:lastPrinted>2016-08-01T15:30:29Z</cp:lastPrinted>
  <dcterms:created xsi:type="dcterms:W3CDTF">2015-07-29T19:46:13Z</dcterms:created>
  <dcterms:modified xsi:type="dcterms:W3CDTF">2016-09-18T14:35:46Z</dcterms:modified>
</cp:coreProperties>
</file>